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65" r:id="rId8"/>
    <p:sldId id="264" r:id="rId9"/>
    <p:sldId id="259" r:id="rId10"/>
    <p:sldId id="270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6" r:id="rId20"/>
    <p:sldId id="267" r:id="rId21"/>
    <p:sldId id="268" r:id="rId22"/>
    <p:sldId id="287" r:id="rId23"/>
    <p:sldId id="288" r:id="rId24"/>
    <p:sldId id="263" r:id="rId25"/>
    <p:sldId id="269" r:id="rId26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EDE9"/>
    <a:srgbClr val="70C4FF"/>
    <a:srgbClr val="0096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23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71" Type="http://schemas.openxmlformats.org/officeDocument/2006/relationships/image" Target="../media/image158.png"/><Relationship Id="rId2" Type="http://schemas.openxmlformats.org/officeDocument/2006/relationships/image" Target="../media/image124.png"/><Relationship Id="rId70" Type="http://schemas.openxmlformats.org/officeDocument/2006/relationships/image" Target="../media/image161.png"/><Relationship Id="rId75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.png"/><Relationship Id="rId5" Type="http://schemas.openxmlformats.org/officeDocument/2006/relationships/image" Target="../media/image156.png"/><Relationship Id="rId73" Type="http://schemas.openxmlformats.org/officeDocument/2006/relationships/image" Target="../media/image164.png"/><Relationship Id="rId4" Type="http://schemas.openxmlformats.org/officeDocument/2006/relationships/image" Target="../media/image146.png"/><Relationship Id="rId69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7.png"/><Relationship Id="rId80" Type="http://schemas.openxmlformats.org/officeDocument/2006/relationships/image" Target="../media/image195.png"/><Relationship Id="rId85" Type="http://schemas.openxmlformats.org/officeDocument/2006/relationships/image" Target="../media/image20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91.png"/><Relationship Id="rId84" Type="http://schemas.openxmlformats.org/officeDocument/2006/relationships/image" Target="../media/image199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86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85.png"/><Relationship Id="rId75" Type="http://schemas.openxmlformats.org/officeDocument/2006/relationships/image" Target="../media/image190.png"/><Relationship Id="rId83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89.png"/><Relationship Id="rId79" Type="http://schemas.openxmlformats.org/officeDocument/2006/relationships/image" Target="../media/image194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97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88.png"/><Relationship Id="rId78" Type="http://schemas.openxmlformats.org/officeDocument/2006/relationships/image" Target="../media/image193.png"/><Relationship Id="rId81" Type="http://schemas.openxmlformats.org/officeDocument/2006/relationships/image" Target="../media/image196.png"/><Relationship Id="rId86" Type="http://schemas.openxmlformats.org/officeDocument/2006/relationships/image" Target="../media/image201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.png"/><Relationship Id="rId77" Type="http://schemas.openxmlformats.org/officeDocument/2006/relationships/image" Target="../media/image192.png"/></Relationships>
</file>

<file path=ppt/slides/_rels/slide21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04.png"/><Relationship Id="rId80" Type="http://schemas.openxmlformats.org/officeDocument/2006/relationships/image" Target="../media/image212.png"/><Relationship Id="rId85" Type="http://schemas.openxmlformats.org/officeDocument/2006/relationships/image" Target="../media/image216.png"/><Relationship Id="rId76" Type="http://schemas.openxmlformats.org/officeDocument/2006/relationships/image" Target="../media/image207.png"/><Relationship Id="rId84" Type="http://schemas.openxmlformats.org/officeDocument/2006/relationships/image" Target="../media/image195.png"/><Relationship Id="rId71" Type="http://schemas.openxmlformats.org/officeDocument/2006/relationships/image" Target="../media/image203.png"/><Relationship Id="rId54" Type="http://schemas.openxmlformats.org/officeDocument/2006/relationships/image" Target="../media/image41.png"/><Relationship Id="rId70" Type="http://schemas.openxmlformats.org/officeDocument/2006/relationships/image" Target="../media/image202.png"/><Relationship Id="rId75" Type="http://schemas.openxmlformats.org/officeDocument/2006/relationships/image" Target="../media/image192.png"/><Relationship Id="rId83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06.png"/><Relationship Id="rId79" Type="http://schemas.openxmlformats.org/officeDocument/2006/relationships/image" Target="../media/image210.png"/><Relationship Id="rId82" Type="http://schemas.openxmlformats.org/officeDocument/2006/relationships/image" Target="../media/image214.png"/><Relationship Id="rId73" Type="http://schemas.openxmlformats.org/officeDocument/2006/relationships/image" Target="../media/image205.png"/><Relationship Id="rId78" Type="http://schemas.openxmlformats.org/officeDocument/2006/relationships/image" Target="../media/image209.png"/><Relationship Id="rId81" Type="http://schemas.openxmlformats.org/officeDocument/2006/relationships/image" Target="../media/image213.png"/><Relationship Id="rId86" Type="http://schemas.openxmlformats.org/officeDocument/2006/relationships/image" Target="../media/image217.png"/><Relationship Id="rId69" Type="http://schemas.openxmlformats.org/officeDocument/2006/relationships/image" Target="../media/image168.png"/><Relationship Id="rId77" Type="http://schemas.openxmlformats.org/officeDocument/2006/relationships/image" Target="../media/image208.png"/></Relationships>
</file>

<file path=ppt/slides/_rels/slide2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20.png"/><Relationship Id="rId80" Type="http://schemas.openxmlformats.org/officeDocument/2006/relationships/image" Target="../media/image228.png"/><Relationship Id="rId76" Type="http://schemas.openxmlformats.org/officeDocument/2006/relationships/image" Target="../media/image224.png"/><Relationship Id="rId71" Type="http://schemas.openxmlformats.org/officeDocument/2006/relationships/image" Target="../media/image219.png"/><Relationship Id="rId54" Type="http://schemas.openxmlformats.org/officeDocument/2006/relationships/image" Target="../media/image41.png"/><Relationship Id="rId70" Type="http://schemas.openxmlformats.org/officeDocument/2006/relationships/image" Target="../media/image218.png"/><Relationship Id="rId75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22.png"/><Relationship Id="rId79" Type="http://schemas.openxmlformats.org/officeDocument/2006/relationships/image" Target="../media/image227.png"/><Relationship Id="rId73" Type="http://schemas.openxmlformats.org/officeDocument/2006/relationships/image" Target="../media/image221.png"/><Relationship Id="rId78" Type="http://schemas.openxmlformats.org/officeDocument/2006/relationships/image" Target="../media/image226.png"/><Relationship Id="rId69" Type="http://schemas.openxmlformats.org/officeDocument/2006/relationships/image" Target="../media/image168.png"/><Relationship Id="rId77" Type="http://schemas.openxmlformats.org/officeDocument/2006/relationships/image" Target="../media/image225.png"/></Relationships>
</file>

<file path=ppt/slides/_rels/slide2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19.png"/><Relationship Id="rId80" Type="http://schemas.openxmlformats.org/officeDocument/2006/relationships/image" Target="../media/image227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223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218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68.png"/><Relationship Id="rId75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221.png"/><Relationship Id="rId79" Type="http://schemas.openxmlformats.org/officeDocument/2006/relationships/image" Target="../media/image226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220.png"/><Relationship Id="rId78" Type="http://schemas.openxmlformats.org/officeDocument/2006/relationships/image" Target="../media/image225.png"/><Relationship Id="rId81" Type="http://schemas.openxmlformats.org/officeDocument/2006/relationships/image" Target="../media/image228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41.png"/><Relationship Id="rId77" Type="http://schemas.openxmlformats.org/officeDocument/2006/relationships/image" Target="../media/image2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0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0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3.png"/><Relationship Id="rId55" Type="http://schemas.openxmlformats.org/officeDocument/2006/relationships/image" Target="../media/image107.png"/><Relationship Id="rId63" Type="http://schemas.openxmlformats.org/officeDocument/2006/relationships/image" Target="../media/image116.png"/><Relationship Id="rId68" Type="http://schemas.openxmlformats.org/officeDocument/2006/relationships/image" Target="../media/image122.png"/><Relationship Id="rId76" Type="http://schemas.openxmlformats.org/officeDocument/2006/relationships/image" Target="../media/image127.png"/><Relationship Id="rId59" Type="http://schemas.openxmlformats.org/officeDocument/2006/relationships/image" Target="../media/image112.png"/><Relationship Id="rId67" Type="http://schemas.openxmlformats.org/officeDocument/2006/relationships/image" Target="../media/image121.png"/><Relationship Id="rId71" Type="http://schemas.openxmlformats.org/officeDocument/2006/relationships/image" Target="../media/image47.png"/><Relationship Id="rId54" Type="http://schemas.openxmlformats.org/officeDocument/2006/relationships/image" Target="../media/image106.png"/><Relationship Id="rId62" Type="http://schemas.openxmlformats.org/officeDocument/2006/relationships/image" Target="../media/image115.png"/><Relationship Id="rId70" Type="http://schemas.openxmlformats.org/officeDocument/2006/relationships/image" Target="../media/image37.png"/><Relationship Id="rId75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9.png"/><Relationship Id="rId74" Type="http://schemas.openxmlformats.org/officeDocument/2006/relationships/image" Target="../media/image125.png"/><Relationship Id="rId57" Type="http://schemas.openxmlformats.org/officeDocument/2006/relationships/image" Target="../media/image109.png"/><Relationship Id="rId61" Type="http://schemas.openxmlformats.org/officeDocument/2006/relationships/image" Target="../media/image114.png"/><Relationship Id="rId52" Type="http://schemas.openxmlformats.org/officeDocument/2006/relationships/image" Target="../media/image57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11.png"/><Relationship Id="rId56" Type="http://schemas.openxmlformats.org/officeDocument/2006/relationships/image" Target="../media/image108.png"/><Relationship Id="rId64" Type="http://schemas.openxmlformats.org/officeDocument/2006/relationships/image" Target="../media/image117.png"/><Relationship Id="rId69" Type="http://schemas.openxmlformats.org/officeDocument/2006/relationships/image" Target="../media/image36.png"/><Relationship Id="rId77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.png"/><Relationship Id="rId3" Type="http://schemas.openxmlformats.org/officeDocument/2006/relationships/image" Target="../media/image129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5.png"/><Relationship Id="rId59" Type="http://schemas.openxmlformats.org/officeDocument/2006/relationships/image" Target="../media/image139.png"/><Relationship Id="rId67" Type="http://schemas.openxmlformats.org/officeDocument/2006/relationships/image" Target="../media/image47.png"/><Relationship Id="rId71" Type="http://schemas.openxmlformats.org/officeDocument/2006/relationships/image" Target="../media/image148.png"/><Relationship Id="rId2" Type="http://schemas.openxmlformats.org/officeDocument/2006/relationships/image" Target="../media/image1110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66" Type="http://schemas.openxmlformats.org/officeDocument/2006/relationships/image" Target="../media/image37.png"/><Relationship Id="rId5" Type="http://schemas.openxmlformats.org/officeDocument/2006/relationships/image" Target="../media/image132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52" Type="http://schemas.openxmlformats.org/officeDocument/2006/relationships/image" Target="../media/image57.png"/><Relationship Id="rId60" Type="http://schemas.openxmlformats.org/officeDocument/2006/relationships/image" Target="../media/image140.png"/><Relationship Id="rId65" Type="http://schemas.openxmlformats.org/officeDocument/2006/relationships/image" Target="../media/image36.png"/><Relationship Id="rId73" Type="http://schemas.openxmlformats.org/officeDocument/2006/relationships/image" Target="../media/image151.png"/><Relationship Id="rId4" Type="http://schemas.openxmlformats.org/officeDocument/2006/relationships/image" Target="../media/image131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.png"/><Relationship Id="rId17" Type="http://schemas.openxmlformats.org/officeDocument/2006/relationships/image" Target="../media/image154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56856"/>
            <a:ext cx="5496078" cy="7510416"/>
            <a:chOff x="9627" y="56856"/>
            <a:chExt cx="5496078" cy="7510416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56856"/>
              <a:ext cx="5486631" cy="2469106"/>
              <a:chOff x="14266" y="56856"/>
              <a:chExt cx="5486631" cy="246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56856"/>
                <a:ext cx="5486400" cy="246910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/>
          <p:cNvCxnSpPr/>
          <p:nvPr/>
        </p:nvCxnSpPr>
        <p:spPr>
          <a:xfrm>
            <a:off x="6315074" y="2719388"/>
            <a:ext cx="0" cy="163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104" y="1553631"/>
            <a:ext cx="5429295" cy="1767419"/>
            <a:chOff x="57104" y="1553631"/>
            <a:chExt cx="5429295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7104" y="1624757"/>
              <a:ext cx="5429295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/>
            <p:cNvCxnSpPr/>
            <p:nvPr/>
          </p:nvCxnSpPr>
          <p:spPr>
            <a:xfrm flipH="1" flipV="1">
              <a:off x="3121200" y="2557254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92487" y="2585833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175788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979899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3568067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05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120867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1992154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3182138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2863773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134890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397413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830439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2569921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4570" y="2480873"/>
              <a:ext cx="35661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505366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089928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075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961306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541813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87971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572407" y="2997707"/>
              <a:ext cx="833817" cy="115535"/>
              <a:chOff x="2605298" y="1651989"/>
              <a:chExt cx="833817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83210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89683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805633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72607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60565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231150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447546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-118351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61200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/>
            <p:cNvGrpSpPr/>
            <p:nvPr/>
          </p:nvGrpSpPr>
          <p:grpSpPr>
            <a:xfrm>
              <a:off x="469958" y="1969557"/>
              <a:ext cx="429185" cy="246221"/>
              <a:chOff x="903388" y="1912401"/>
              <a:chExt cx="429185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(−)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  <a:blipFill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836102" y="2998991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Rectangle 219"/>
                <p:cNvSpPr/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0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2657421" y="2895601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419404" y="1847846"/>
              <a:ext cx="280988" cy="14763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8" name="Group 227"/>
            <p:cNvGrpSpPr/>
            <p:nvPr/>
          </p:nvGrpSpPr>
          <p:grpSpPr>
            <a:xfrm>
              <a:off x="826566" y="2713251"/>
              <a:ext cx="1163666" cy="115535"/>
              <a:chOff x="1198355" y="1262591"/>
              <a:chExt cx="1166264" cy="115535"/>
            </a:xfrm>
          </p:grpSpPr>
          <p:cxnSp>
            <p:nvCxnSpPr>
              <p:cNvPr id="229" name="Straight Connector 228"/>
              <p:cNvCxnSpPr>
                <a:cxnSpLocks/>
              </p:cNvCxnSpPr>
              <p:nvPr/>
            </p:nvCxnSpPr>
            <p:spPr>
              <a:xfrm>
                <a:off x="2364619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flipH="1" flipV="1">
                <a:off x="1198355" y="1320358"/>
                <a:ext cx="116388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988635" y="2713252"/>
              <a:ext cx="582627" cy="115535"/>
              <a:chOff x="1203129" y="1262591"/>
              <a:chExt cx="583921" cy="115535"/>
            </a:xfrm>
          </p:grpSpPr>
          <p:cxnSp>
            <p:nvCxnSpPr>
              <p:cNvPr id="234" name="Straight Connector 23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 flipH="1" flipV="1">
                <a:off x="1203129" y="1320358"/>
                <a:ext cx="5773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Rectangle 236"/>
                <p:cNvSpPr/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37" name="Rectangle 2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/>
            <p:cNvGrpSpPr/>
            <p:nvPr/>
          </p:nvGrpSpPr>
          <p:grpSpPr>
            <a:xfrm flipH="1">
              <a:off x="2569662" y="2713252"/>
              <a:ext cx="555187" cy="115535"/>
              <a:chOff x="1230630" y="1262591"/>
              <a:chExt cx="556420" cy="115535"/>
            </a:xfrm>
          </p:grpSpPr>
          <p:cxnSp>
            <p:nvCxnSpPr>
              <p:cNvPr id="241" name="Straight Connector 240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 flipH="1" flipV="1">
                <a:off x="1230630" y="1320358"/>
                <a:ext cx="5498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 flipH="1">
              <a:off x="3117362" y="2713242"/>
              <a:ext cx="280866" cy="115535"/>
              <a:chOff x="1505560" y="1262591"/>
              <a:chExt cx="281490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1505560" y="1320358"/>
                <a:ext cx="27492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blipFill>
                  <a:blip r:embed="rId86"/>
                  <a:stretch>
                    <a:fillRect r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394" y="3164256"/>
            <a:ext cx="4475401" cy="1909803"/>
            <a:chOff x="529394" y="3164256"/>
            <a:chExt cx="4475401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42925" y="3205907"/>
              <a:ext cx="3883025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716282" y="3436402"/>
                  <a:ext cx="5953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 =?</a:t>
                  </a: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282" y="3436402"/>
                  <a:ext cx="595368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blipFill>
                  <a:blip r:embed="rId7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4000226" y="4219750"/>
                  <a:ext cx="1004569" cy="379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226" y="4219750"/>
                  <a:ext cx="1004569" cy="37933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3996202" y="3850178"/>
                  <a:ext cx="836190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202" y="3850178"/>
                  <a:ext cx="836190" cy="379912"/>
                </a:xfrm>
                <a:prstGeom prst="rect">
                  <a:avLst/>
                </a:prstGeom>
                <a:blipFill>
                  <a:blip r:embed="rId8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/>
            <p:cNvSpPr/>
            <p:nvPr/>
          </p:nvSpPr>
          <p:spPr>
            <a:xfrm>
              <a:off x="3295650" y="3738565"/>
              <a:ext cx="356616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71900" y="3478215"/>
              <a:ext cx="283464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72" name="Rectangle 71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163" name="Straight Arrow Connector 162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161" name="Straight Connector 1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52" name="Oval 151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4" name="Straight Arrow Connector 153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8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12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7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2901950" y="4906965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 127"/>
            <p:cNvSpPr/>
            <p:nvPr/>
          </p:nvSpPr>
          <p:spPr>
            <a:xfrm>
              <a:off x="2628900" y="3465515"/>
              <a:ext cx="283464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33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379217" y="456420"/>
            <a:ext cx="5107183" cy="1952714"/>
            <a:chOff x="256345" y="2592627"/>
            <a:chExt cx="5107183" cy="1952714"/>
          </a:xfrm>
        </p:grpSpPr>
        <p:cxnSp>
          <p:nvCxnSpPr>
            <p:cNvPr id="72" name="Straight Connector 71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176" name="Straight Arrow Connector 175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174" name="Straight Connector 17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1" name="Straight Connector 100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Isosceles Triangle 10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1" name="Straight Connector 110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Isosceles Triangle 111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Group 113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66" name="Group 165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Isosceles Triangle 168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67" name="Rounded Rectangle 166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58" name="Oval 157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9" name="Group 158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60" name="Straight Arrow Connector 159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4" name="TextBox 163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16" name="Straight Arrow Connector 115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56" name="Straight Connector 15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Rounded Rectangle 122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2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8" name="Straight Connector 12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Arc 13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Isosceles Triangle 146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221" name="Rectangle 220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c 88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80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angle 67"/>
            <p:cNvSpPr/>
            <p:nvPr/>
          </p:nvSpPr>
          <p:spPr>
            <a:xfrm>
              <a:off x="2901950" y="4906965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Rectangle 70"/>
            <p:cNvSpPr/>
            <p:nvPr/>
          </p:nvSpPr>
          <p:spPr>
            <a:xfrm>
              <a:off x="2628900" y="3465515"/>
              <a:ext cx="283464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85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07886" y="4276986"/>
            <a:ext cx="4622218" cy="2139193"/>
            <a:chOff x="207886" y="4276986"/>
            <a:chExt cx="4622218" cy="2139193"/>
          </a:xfrm>
        </p:grpSpPr>
        <p:sp>
          <p:nvSpPr>
            <p:cNvPr id="99" name="Rectangle 98"/>
            <p:cNvSpPr/>
            <p:nvPr/>
          </p:nvSpPr>
          <p:spPr>
            <a:xfrm>
              <a:off x="302223" y="4276986"/>
              <a:ext cx="4479721" cy="2139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SagittalPlaneBack"/>
            <p:cNvSpPr/>
            <p:nvPr/>
          </p:nvSpPr>
          <p:spPr>
            <a:xfrm>
              <a:off x="666517" y="4861970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MeridionalPlaneBottom"/>
            <p:cNvGrpSpPr/>
            <p:nvPr/>
          </p:nvGrpSpPr>
          <p:grpSpPr>
            <a:xfrm>
              <a:off x="495135" y="5346345"/>
              <a:ext cx="4114800" cy="792480"/>
              <a:chOff x="6110486" y="3672326"/>
              <a:chExt cx="4114800" cy="792480"/>
            </a:xfrm>
          </p:grpSpPr>
          <p:sp>
            <p:nvSpPr>
              <p:cNvPr id="173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175" name="Straight Arrow Connector 174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Box 17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2" name="MeridionalPlaneTop"/>
            <p:cNvGrpSpPr/>
            <p:nvPr/>
          </p:nvGrpSpPr>
          <p:grpSpPr>
            <a:xfrm>
              <a:off x="495135" y="4592600"/>
              <a:ext cx="4114800" cy="792480"/>
              <a:chOff x="4934225" y="2918581"/>
              <a:chExt cx="4114800" cy="792480"/>
            </a:xfrm>
          </p:grpSpPr>
          <p:sp>
            <p:nvSpPr>
              <p:cNvPr id="171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03" name="rays and axis"/>
            <p:cNvGrpSpPr/>
            <p:nvPr/>
          </p:nvGrpSpPr>
          <p:grpSpPr>
            <a:xfrm>
              <a:off x="280965" y="4555284"/>
              <a:ext cx="4549139" cy="1515155"/>
              <a:chOff x="314302" y="2878884"/>
              <a:chExt cx="4549139" cy="1515155"/>
            </a:xfrm>
            <a:scene3d>
              <a:camera prst="isometricOffAxis2Left"/>
              <a:lightRig rig="threePt" dir="t"/>
            </a:scene3d>
          </p:grpSpPr>
          <p:cxnSp>
            <p:nvCxnSpPr>
              <p:cNvPr id="123" name="Straight Arrow Connector 122"/>
              <p:cNvCxnSpPr/>
              <p:nvPr/>
            </p:nvCxnSpPr>
            <p:spPr>
              <a:xfrm flipV="1">
                <a:off x="3495562" y="3325424"/>
                <a:ext cx="0" cy="36576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V="1">
                <a:off x="2366849" y="3234936"/>
                <a:ext cx="0" cy="457200"/>
              </a:xfrm>
              <a:prstGeom prst="straightConnector1">
                <a:avLst/>
              </a:prstGeom>
              <a:ln w="1651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2363590" y="3636735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3497066" y="3636735"/>
                <a:ext cx="0" cy="65836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446714" y="3692366"/>
                <a:ext cx="425196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 flipV="1">
                <a:off x="528859" y="3684375"/>
                <a:ext cx="0" cy="39319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37309" y="4201111"/>
                <a:ext cx="0" cy="1828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 Box 15"/>
                  <p:cNvSpPr txBox="1"/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1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08690" y="3653422"/>
                    <a:ext cx="205000" cy="27389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 Box 15"/>
                  <p:cNvSpPr txBox="1"/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12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77107" y="3655332"/>
                    <a:ext cx="201984" cy="273894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2" name="Oval 131"/>
              <p:cNvSpPr/>
              <p:nvPr/>
            </p:nvSpPr>
            <p:spPr>
              <a:xfrm>
                <a:off x="3467798" y="3665304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0543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8039" y="3649400"/>
                    <a:ext cx="275121" cy="261610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Arc 134"/>
              <p:cNvSpPr>
                <a:spLocks noChangeAspect="1"/>
              </p:cNvSpPr>
              <p:nvPr/>
            </p:nvSpPr>
            <p:spPr>
              <a:xfrm>
                <a:off x="2022392" y="3450425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Arc 135"/>
              <p:cNvSpPr>
                <a:spLocks noChangeAspect="1"/>
              </p:cNvSpPr>
              <p:nvPr/>
            </p:nvSpPr>
            <p:spPr>
              <a:xfrm>
                <a:off x="3389795" y="3497304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>
                <a:off x="498615" y="2878884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4611687" y="4193410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525307" y="4001023"/>
                <a:ext cx="1837944" cy="115535"/>
                <a:chOff x="1102904" y="1262591"/>
                <a:chExt cx="1842047" cy="115535"/>
              </a:xfrm>
            </p:grpSpPr>
            <p:cxnSp>
              <p:nvCxnSpPr>
                <p:cNvPr id="169" name="Straight Connector 168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 flipH="1" flipV="1">
                  <a:off x="1102904" y="1320358"/>
                  <a:ext cx="1842047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/>
              <p:cNvGrpSpPr/>
              <p:nvPr/>
            </p:nvGrpSpPr>
            <p:grpSpPr>
              <a:xfrm>
                <a:off x="3493520" y="4278504"/>
                <a:ext cx="1144713" cy="115535"/>
                <a:chOff x="2605298" y="1651989"/>
                <a:chExt cx="1144713" cy="115535"/>
              </a:xfrm>
            </p:grpSpPr>
            <p:cxnSp>
              <p:nvCxnSpPr>
                <p:cNvPr id="167" name="Straight Connector 166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V="1">
                  <a:off x="2607011" y="1709756"/>
                  <a:ext cx="1143000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0883" y="3978043"/>
                    <a:ext cx="347724" cy="246221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562" y="4108974"/>
                    <a:ext cx="332335" cy="246221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3" name="Group 142"/>
              <p:cNvGrpSpPr/>
              <p:nvPr/>
            </p:nvGrpSpPr>
            <p:grpSpPr>
              <a:xfrm>
                <a:off x="2339176" y="3659269"/>
                <a:ext cx="59855" cy="58879"/>
                <a:chOff x="2398645" y="3863270"/>
                <a:chExt cx="59855" cy="58879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527050" y="2908300"/>
                <a:ext cx="1846580" cy="783838"/>
                <a:chOff x="527050" y="2908300"/>
                <a:chExt cx="1846580" cy="783838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>
                  <a:off x="527050" y="2908300"/>
                  <a:ext cx="1846580" cy="783838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Isosceles Triangle 163"/>
                <p:cNvSpPr>
                  <a:spLocks noChangeAspect="1"/>
                </p:cNvSpPr>
                <p:nvPr/>
              </p:nvSpPr>
              <p:spPr>
                <a:xfrm rot="6960000">
                  <a:off x="1532664" y="3308205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5" name="Straight Connector 144"/>
              <p:cNvCxnSpPr/>
              <p:nvPr/>
            </p:nvCxnSpPr>
            <p:spPr>
              <a:xfrm>
                <a:off x="3494764" y="3696114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Isosceles Triangle 145"/>
              <p:cNvSpPr>
                <a:spLocks noChangeAspect="1"/>
              </p:cNvSpPr>
              <p:nvPr/>
            </p:nvSpPr>
            <p:spPr>
              <a:xfrm rot="6900000">
                <a:off x="4174651" y="3990924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528523" y="2930138"/>
                <a:ext cx="0" cy="75895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4638562" y="3692139"/>
                <a:ext cx="0" cy="51206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lgDashDot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 Box 15"/>
                  <p:cNvSpPr txBox="1"/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𝑦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4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14302" y="3232026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/>
              <p:cNvCxnSpPr/>
              <p:nvPr/>
            </p:nvCxnSpPr>
            <p:spPr>
              <a:xfrm>
                <a:off x="3497307" y="3318798"/>
                <a:ext cx="1143911" cy="378875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Arc 150"/>
              <p:cNvSpPr>
                <a:spLocks noChangeAspect="1"/>
              </p:cNvSpPr>
              <p:nvPr/>
            </p:nvSpPr>
            <p:spPr>
              <a:xfrm flipH="1">
                <a:off x="440710" y="3468033"/>
                <a:ext cx="448080" cy="448080"/>
              </a:xfrm>
              <a:prstGeom prst="arc">
                <a:avLst>
                  <a:gd name="adj1" fmla="val 10821468"/>
                  <a:gd name="adj2" fmla="val 121876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Isosceles Triangle 151"/>
              <p:cNvSpPr>
                <a:spLocks noChangeAspect="1"/>
              </p:cNvSpPr>
              <p:nvPr/>
            </p:nvSpPr>
            <p:spPr>
              <a:xfrm rot="6600000">
                <a:off x="3992240" y="345717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528239" y="3238652"/>
                <a:ext cx="1843372" cy="455379"/>
                <a:chOff x="528239" y="3238652"/>
                <a:chExt cx="1843372" cy="455379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 flipV="1">
                  <a:off x="528239" y="3238652"/>
                  <a:ext cx="1843372" cy="455379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Isosceles Triangle 161"/>
                <p:cNvSpPr>
                  <a:spLocks noChangeAspect="1"/>
                </p:cNvSpPr>
                <p:nvPr/>
              </p:nvSpPr>
              <p:spPr>
                <a:xfrm rot="4500000">
                  <a:off x="1395368" y="3432279"/>
                  <a:ext cx="73152" cy="76229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4" name="TextBox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611" y="3488499"/>
                    <a:ext cx="249253" cy="26161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 Box 15"/>
                  <p:cNvSpPr txBox="1"/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6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572394" y="3821589"/>
                    <a:ext cx="291047" cy="273894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0439" y="3488499"/>
                    <a:ext cx="275121" cy="271036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Arc 156"/>
              <p:cNvSpPr>
                <a:spLocks noChangeAspect="1"/>
              </p:cNvSpPr>
              <p:nvPr/>
            </p:nvSpPr>
            <p:spPr>
              <a:xfrm>
                <a:off x="4245301" y="3442051"/>
                <a:ext cx="448080" cy="448080"/>
              </a:xfrm>
              <a:prstGeom prst="arc">
                <a:avLst>
                  <a:gd name="adj1" fmla="val 10384443"/>
                  <a:gd name="adj2" fmla="val 1230220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 Box 15"/>
                  <p:cNvSpPr txBox="1"/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313717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 Box 15"/>
                  <p:cNvSpPr txBox="1"/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lang="en-US" sz="900" b="0" i="1" dirty="0" smtClean="0">
                                      <a:effectLst/>
                                      <a:latin typeface="Cambria Math" panose="02040503050406030204" pitchFamily="18" charset="0"/>
                                      <a:ea typeface="Calibri"/>
                                      <a:cs typeface="Times New Roman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256654" y="3366210"/>
                    <a:ext cx="204810" cy="273894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OpticalAxis"/>
              <p:cNvSpPr txBox="1"/>
              <p:nvPr/>
            </p:nvSpPr>
            <p:spPr>
              <a:xfrm>
                <a:off x="2450827" y="3527226"/>
                <a:ext cx="971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</p:grpSp>
        <p:grpSp>
          <p:nvGrpSpPr>
            <p:cNvPr id="105" name="SagittalPlaneFront"/>
            <p:cNvGrpSpPr/>
            <p:nvPr/>
          </p:nvGrpSpPr>
          <p:grpSpPr>
            <a:xfrm>
              <a:off x="207886" y="5082950"/>
              <a:ext cx="4227196" cy="792480"/>
              <a:chOff x="5922881" y="1620127"/>
              <a:chExt cx="4227196" cy="792480"/>
            </a:xfrm>
          </p:grpSpPr>
          <p:sp>
            <p:nvSpPr>
              <p:cNvPr id="106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3764678" y="4323002"/>
              <a:ext cx="922486" cy="304836"/>
              <a:chOff x="3831353" y="2889490"/>
              <a:chExt cx="922486" cy="304836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Isosceles Triangle 18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84" name="Rounded Rectangle 183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186" name="Group 185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Isosceles Triangle 187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148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288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283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85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160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274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274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276" name="Straight Arrow Connector 275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4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270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6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Oval 178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Oval 187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Isosceles Triangle 193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262" name="Straight Arrow Connector 261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56" name="Straight Arrow Connector 25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02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25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204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25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Connector 207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Arc 212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34" name="Straight Connector 233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Isosceles Triangle 234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9" name="Rounded Rectangle 228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oup 219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normalToImagePlane"/>
            <p:cNvCxnSpPr>
              <a:endCxn id="222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8384</TotalTime>
  <Words>595</Words>
  <Application>Microsoft Office PowerPoint</Application>
  <PresentationFormat>Custom</PresentationFormat>
  <Paragraphs>557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Batang</vt:lpstr>
      <vt:lpstr>Arial</vt:lpstr>
      <vt:lpstr>Calibri</vt:lpstr>
      <vt:lpstr>Calibri Light</vt:lpstr>
      <vt:lpstr>Cambria Math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284</cp:revision>
  <dcterms:created xsi:type="dcterms:W3CDTF">2015-09-02T22:57:10Z</dcterms:created>
  <dcterms:modified xsi:type="dcterms:W3CDTF">2016-06-23T21:56:33Z</dcterms:modified>
</cp:coreProperties>
</file>